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C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86" autoAdjust="0"/>
    <p:restoredTop sz="94660"/>
  </p:normalViewPr>
  <p:slideViewPr>
    <p:cSldViewPr snapToGrid="0">
      <p:cViewPr>
        <p:scale>
          <a:sx n="100" d="100"/>
          <a:sy n="100" d="100"/>
        </p:scale>
        <p:origin x="3620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736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200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319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359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049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267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060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453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2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7929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93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E18D8-EFC6-4C9D-8DDE-80CA416D6B36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18A60-F94D-4793-B5F1-6002F80B599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400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18150824-CE22-3DA7-9D52-E8B14C2B0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28" y="1809750"/>
            <a:ext cx="5686944" cy="3219973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B7B7AEA1-74F2-AB3D-4517-8C86301E0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28" y="5359400"/>
            <a:ext cx="5692870" cy="3219972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903F25DA-C7FB-E258-31DD-9A278F4C13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8198" y="996529"/>
            <a:ext cx="1772828" cy="1832657"/>
          </a:xfrm>
          <a:prstGeom prst="rect">
            <a:avLst/>
          </a:prstGeom>
        </p:spPr>
      </p:pic>
      <p:sp>
        <p:nvSpPr>
          <p:cNvPr id="13" name="Tekstvak 12">
            <a:extLst>
              <a:ext uri="{FF2B5EF4-FFF2-40B4-BE49-F238E27FC236}">
                <a16:creationId xmlns:a16="http://schemas.microsoft.com/office/drawing/2014/main" id="{1D4928E2-E0AF-0C52-1635-89F9D4A4232A}"/>
              </a:ext>
            </a:extLst>
          </p:cNvPr>
          <p:cNvSpPr txBox="1"/>
          <p:nvPr/>
        </p:nvSpPr>
        <p:spPr>
          <a:xfrm>
            <a:off x="679450" y="425450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TEXT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393C7A19-04B1-00E4-CD40-62BC04EE71AC}"/>
              </a:ext>
            </a:extLst>
          </p:cNvPr>
          <p:cNvSpPr txBox="1"/>
          <p:nvPr/>
        </p:nvSpPr>
        <p:spPr>
          <a:xfrm>
            <a:off x="1793790" y="2242956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TEXT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BB212E16-AD9A-1B0F-5CEB-A1312F309C84}"/>
              </a:ext>
            </a:extLst>
          </p:cNvPr>
          <p:cNvSpPr txBox="1"/>
          <p:nvPr/>
        </p:nvSpPr>
        <p:spPr>
          <a:xfrm>
            <a:off x="1793790" y="5919606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TEXT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8A7FAF0A-B173-076D-1FFA-57B3DE0E8CD9}"/>
              </a:ext>
            </a:extLst>
          </p:cNvPr>
          <p:cNvSpPr txBox="1"/>
          <p:nvPr/>
        </p:nvSpPr>
        <p:spPr>
          <a:xfrm>
            <a:off x="5083090" y="3682429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TEXT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CC8349C8-A621-052B-5D21-BA2FD8C2419C}"/>
              </a:ext>
            </a:extLst>
          </p:cNvPr>
          <p:cNvSpPr txBox="1"/>
          <p:nvPr/>
        </p:nvSpPr>
        <p:spPr>
          <a:xfrm>
            <a:off x="5927641" y="6969386"/>
            <a:ext cx="498855" cy="276999"/>
          </a:xfrm>
          <a:prstGeom prst="rect">
            <a:avLst/>
          </a:prstGeom>
          <a:solidFill>
            <a:schemeClr val="bg1"/>
          </a:solidFill>
          <a:ln>
            <a:solidFill>
              <a:srgbClr val="151C1F"/>
            </a:solidFill>
          </a:ln>
        </p:spPr>
        <p:txBody>
          <a:bodyPr wrap="none" rtlCol="0">
            <a:spAutoFit/>
          </a:bodyPr>
          <a:lstStyle/>
          <a:p>
            <a:r>
              <a:rPr lang="nl-NL" sz="1200" b="1" dirty="0"/>
              <a:t>TEXT</a:t>
            </a:r>
            <a:endParaRPr lang="en-GB" sz="1200" b="1" dirty="0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8002C1B9-8A5E-27F2-C079-5D20BD66F118}"/>
              </a:ext>
            </a:extLst>
          </p:cNvPr>
          <p:cNvSpPr txBox="1"/>
          <p:nvPr/>
        </p:nvSpPr>
        <p:spPr>
          <a:xfrm>
            <a:off x="430022" y="2829186"/>
            <a:ext cx="498855" cy="276999"/>
          </a:xfrm>
          <a:prstGeom prst="rect">
            <a:avLst/>
          </a:prstGeom>
          <a:solidFill>
            <a:schemeClr val="bg1"/>
          </a:solidFill>
          <a:ln>
            <a:solidFill>
              <a:srgbClr val="151C1F"/>
            </a:solidFill>
          </a:ln>
        </p:spPr>
        <p:txBody>
          <a:bodyPr wrap="none" rtlCol="0">
            <a:spAutoFit/>
          </a:bodyPr>
          <a:lstStyle/>
          <a:p>
            <a:r>
              <a:rPr lang="nl-NL" sz="1200" b="1" dirty="0"/>
              <a:t>TEXT</a:t>
            </a:r>
            <a:endParaRPr lang="en-GB" sz="1200" b="1" dirty="0"/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ED95CF6A-F824-2CB6-980F-B38988A3AF07}"/>
              </a:ext>
            </a:extLst>
          </p:cNvPr>
          <p:cNvSpPr/>
          <p:nvPr/>
        </p:nvSpPr>
        <p:spPr>
          <a:xfrm>
            <a:off x="5556250" y="1796269"/>
            <a:ext cx="273050" cy="2293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538470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</TotalTime>
  <Words>6</Words>
  <Application>Microsoft Office PowerPoint</Application>
  <PresentationFormat>A4 (210 x 297 mm)</PresentationFormat>
  <Paragraphs>6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Kantoorthema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Maurice de Kleijn</dc:creator>
  <cp:lastModifiedBy>Maurice de Kleijn</cp:lastModifiedBy>
  <cp:revision>1</cp:revision>
  <dcterms:created xsi:type="dcterms:W3CDTF">2024-12-05T09:43:30Z</dcterms:created>
  <dcterms:modified xsi:type="dcterms:W3CDTF">2024-12-05T10:04:27Z</dcterms:modified>
</cp:coreProperties>
</file>

<file path=docProps/thumbnail.jpeg>
</file>